
<file path=[Content_Types].xml><?xml version="1.0" encoding="utf-8"?>
<Types xmlns="http://schemas.openxmlformats.org/package/2006/content-types">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slideMasters/slideMaster1.xml" ContentType="application/vnd.openxmlformats-officedocument.presentationml.slideMaster+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4"/>
  </p:notesMasterIdLst>
  <p:handoutMasterIdLst>
    <p:handoutMasterId r:id="rId5"/>
  </p:handoutMasterIdLst>
  <p:sldIdLst>
    <p:sldId id="256" r:id="rId2"/>
    <p:sldId id="257" r:id="rId3"/>
  </p:sldIdLst>
  <p:sldSz cx="51206400" cy="36576000"/>
  <p:notesSz cx="9232900" cy="6934200"/>
  <p:defaultTextStyle>
    <a:defPPr>
      <a:defRPr lang="en-US"/>
    </a:defPPr>
    <a:lvl1pPr algn="l" rtl="0" fontAlgn="base">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sz="1000" kern="1200">
        <a:solidFill>
          <a:schemeClr val="tx1"/>
        </a:solidFill>
        <a:latin typeface="Arial" charset="0"/>
        <a:ea typeface="+mn-ea"/>
        <a:cs typeface="+mn-cs"/>
      </a:defRPr>
    </a:lvl2pPr>
    <a:lvl3pPr marL="914400" algn="l" rtl="0" fontAlgn="base">
      <a:spcBef>
        <a:spcPct val="0"/>
      </a:spcBef>
      <a:spcAft>
        <a:spcPct val="0"/>
      </a:spcAft>
      <a:defRPr sz="1000" kern="1200">
        <a:solidFill>
          <a:schemeClr val="tx1"/>
        </a:solidFill>
        <a:latin typeface="Arial" charset="0"/>
        <a:ea typeface="+mn-ea"/>
        <a:cs typeface="+mn-cs"/>
      </a:defRPr>
    </a:lvl3pPr>
    <a:lvl4pPr marL="1371600" algn="l" rtl="0" fontAlgn="base">
      <a:spcBef>
        <a:spcPct val="0"/>
      </a:spcBef>
      <a:spcAft>
        <a:spcPct val="0"/>
      </a:spcAft>
      <a:defRPr sz="1000" kern="1200">
        <a:solidFill>
          <a:schemeClr val="tx1"/>
        </a:solidFill>
        <a:latin typeface="Arial" charset="0"/>
        <a:ea typeface="+mn-ea"/>
        <a:cs typeface="+mn-cs"/>
      </a:defRPr>
    </a:lvl4pPr>
    <a:lvl5pPr marL="1828800" algn="l" rtl="0" fontAlgn="base">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D875"/>
    <a:srgbClr val="E9CA45"/>
    <a:srgbClr val="E7DC47"/>
    <a:srgbClr val="E4904A"/>
    <a:srgbClr val="EA5F00"/>
    <a:srgbClr val="FF6600"/>
    <a:srgbClr val="DE7722"/>
    <a:srgbClr val="666633"/>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226" autoAdjust="0"/>
  </p:normalViewPr>
  <p:slideViewPr>
    <p:cSldViewPr snapToGrid="0">
      <p:cViewPr varScale="1">
        <p:scale>
          <a:sx n="19" d="100"/>
          <a:sy n="19" d="100"/>
        </p:scale>
        <p:origin x="-150" y="-138"/>
      </p:cViewPr>
      <p:guideLst>
        <p:guide orient="horz" pos="6856"/>
        <p:guide pos="16128"/>
      </p:guideLst>
    </p:cSldViewPr>
  </p:slideViewPr>
  <p:outlineViewPr>
    <p:cViewPr>
      <p:scale>
        <a:sx n="33" d="100"/>
        <a:sy n="33" d="100"/>
      </p:scale>
      <p:origin x="0" y="0"/>
    </p:cViewPr>
  </p:outlineViewPr>
  <p:notesTextViewPr>
    <p:cViewPr>
      <p:scale>
        <a:sx n="25" d="100"/>
        <a:sy n="25" d="100"/>
      </p:scale>
      <p:origin x="0" y="0"/>
    </p:cViewPr>
  </p:notesTextViewPr>
  <p:gridSpacing cx="39327138" cy="3932713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4002088" cy="346075"/>
          </a:xfrm>
          <a:prstGeom prst="rect">
            <a:avLst/>
          </a:prstGeom>
          <a:noFill/>
          <a:ln w="9525">
            <a:noFill/>
            <a:miter lim="800000"/>
            <a:headEnd/>
            <a:tailEnd/>
          </a:ln>
          <a:effectLst/>
        </p:spPr>
        <p:txBody>
          <a:bodyPr vert="horz" wrap="square" lIns="92359" tIns="46179" rIns="92359" bIns="46179" numCol="1" anchor="t" anchorCtr="0" compatLnSpc="1">
            <a:prstTxWarp prst="textNoShape">
              <a:avLst/>
            </a:prstTxWarp>
          </a:bodyPr>
          <a:lstStyle>
            <a:lvl1pPr defTabSz="923925">
              <a:defRPr sz="1200"/>
            </a:lvl1pPr>
          </a:lstStyle>
          <a:p>
            <a:pPr>
              <a:defRPr/>
            </a:pPr>
            <a:endParaRPr lang="en-US"/>
          </a:p>
        </p:txBody>
      </p:sp>
      <p:sp>
        <p:nvSpPr>
          <p:cNvPr id="3075" name="Rectangle 3"/>
          <p:cNvSpPr>
            <a:spLocks noGrp="1" noChangeArrowheads="1"/>
          </p:cNvSpPr>
          <p:nvPr>
            <p:ph type="dt" sz="quarter" idx="1"/>
          </p:nvPr>
        </p:nvSpPr>
        <p:spPr bwMode="auto">
          <a:xfrm>
            <a:off x="5229225" y="0"/>
            <a:ext cx="4002088" cy="346075"/>
          </a:xfrm>
          <a:prstGeom prst="rect">
            <a:avLst/>
          </a:prstGeom>
          <a:noFill/>
          <a:ln w="9525">
            <a:noFill/>
            <a:miter lim="800000"/>
            <a:headEnd/>
            <a:tailEnd/>
          </a:ln>
          <a:effectLst/>
        </p:spPr>
        <p:txBody>
          <a:bodyPr vert="horz" wrap="square" lIns="92359" tIns="46179" rIns="92359" bIns="46179" numCol="1" anchor="t" anchorCtr="0" compatLnSpc="1">
            <a:prstTxWarp prst="textNoShape">
              <a:avLst/>
            </a:prstTxWarp>
          </a:bodyPr>
          <a:lstStyle>
            <a:lvl1pPr algn="r" defTabSz="923925">
              <a:defRPr sz="1200"/>
            </a:lvl1pPr>
          </a:lstStyle>
          <a:p>
            <a:pPr>
              <a:defRPr/>
            </a:pPr>
            <a:endParaRPr lang="en-US"/>
          </a:p>
        </p:txBody>
      </p:sp>
      <p:sp>
        <p:nvSpPr>
          <p:cNvPr id="3076" name="Rectangle 4"/>
          <p:cNvSpPr>
            <a:spLocks noGrp="1" noChangeArrowheads="1"/>
          </p:cNvSpPr>
          <p:nvPr>
            <p:ph type="ftr" sz="quarter" idx="2"/>
          </p:nvPr>
        </p:nvSpPr>
        <p:spPr bwMode="auto">
          <a:xfrm>
            <a:off x="0" y="6586538"/>
            <a:ext cx="4002088" cy="346075"/>
          </a:xfrm>
          <a:prstGeom prst="rect">
            <a:avLst/>
          </a:prstGeom>
          <a:noFill/>
          <a:ln w="9525">
            <a:noFill/>
            <a:miter lim="800000"/>
            <a:headEnd/>
            <a:tailEnd/>
          </a:ln>
          <a:effectLst/>
        </p:spPr>
        <p:txBody>
          <a:bodyPr vert="horz" wrap="square" lIns="92359" tIns="46179" rIns="92359" bIns="46179" numCol="1" anchor="b" anchorCtr="0" compatLnSpc="1">
            <a:prstTxWarp prst="textNoShape">
              <a:avLst/>
            </a:prstTxWarp>
          </a:bodyPr>
          <a:lstStyle>
            <a:lvl1pPr defTabSz="923925">
              <a:defRPr sz="1200"/>
            </a:lvl1pPr>
          </a:lstStyle>
          <a:p>
            <a:pPr>
              <a:defRPr/>
            </a:pPr>
            <a:endParaRPr lang="en-US"/>
          </a:p>
        </p:txBody>
      </p:sp>
      <p:sp>
        <p:nvSpPr>
          <p:cNvPr id="3077" name="Rectangle 5"/>
          <p:cNvSpPr>
            <a:spLocks noGrp="1" noChangeArrowheads="1"/>
          </p:cNvSpPr>
          <p:nvPr>
            <p:ph type="sldNum" sz="quarter" idx="3"/>
          </p:nvPr>
        </p:nvSpPr>
        <p:spPr bwMode="auto">
          <a:xfrm>
            <a:off x="5229225" y="6586538"/>
            <a:ext cx="4002088" cy="346075"/>
          </a:xfrm>
          <a:prstGeom prst="rect">
            <a:avLst/>
          </a:prstGeom>
          <a:noFill/>
          <a:ln w="9525">
            <a:noFill/>
            <a:miter lim="800000"/>
            <a:headEnd/>
            <a:tailEnd/>
          </a:ln>
          <a:effectLst/>
        </p:spPr>
        <p:txBody>
          <a:bodyPr vert="horz" wrap="square" lIns="92359" tIns="46179" rIns="92359" bIns="46179" numCol="1" anchor="b" anchorCtr="0" compatLnSpc="1">
            <a:prstTxWarp prst="textNoShape">
              <a:avLst/>
            </a:prstTxWarp>
          </a:bodyPr>
          <a:lstStyle>
            <a:lvl1pPr algn="r" defTabSz="923925">
              <a:defRPr sz="1200"/>
            </a:lvl1pPr>
          </a:lstStyle>
          <a:p>
            <a:pPr>
              <a:defRPr/>
            </a:pPr>
            <a:fld id="{7100A45D-818E-40A5-BDFF-619DAE6AD18E}"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00500" cy="346075"/>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5229225" y="0"/>
            <a:ext cx="4002088" cy="346075"/>
          </a:xfrm>
          <a:prstGeom prst="rect">
            <a:avLst/>
          </a:prstGeom>
        </p:spPr>
        <p:txBody>
          <a:bodyPr vert="horz" lIns="91440" tIns="45720" rIns="91440" bIns="45720" rtlCol="0"/>
          <a:lstStyle>
            <a:lvl1pPr algn="r">
              <a:defRPr sz="1200"/>
            </a:lvl1pPr>
          </a:lstStyle>
          <a:p>
            <a:pPr>
              <a:defRPr/>
            </a:pPr>
            <a:fld id="{A2389B6D-C093-4005-8CC1-EAD81ABC6348}" type="datetimeFigureOut">
              <a:rPr lang="en-US"/>
              <a:pPr>
                <a:defRPr/>
              </a:pPr>
              <a:t>8/6/2013</a:t>
            </a:fld>
            <a:endParaRPr lang="en-US"/>
          </a:p>
        </p:txBody>
      </p:sp>
      <p:sp>
        <p:nvSpPr>
          <p:cNvPr id="4" name="Slide Image Placeholder 3"/>
          <p:cNvSpPr>
            <a:spLocks noGrp="1" noRot="1" noChangeAspect="1"/>
          </p:cNvSpPr>
          <p:nvPr>
            <p:ph type="sldImg" idx="2"/>
          </p:nvPr>
        </p:nvSpPr>
        <p:spPr>
          <a:xfrm>
            <a:off x="2795588" y="520700"/>
            <a:ext cx="3641725" cy="2600325"/>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923925" y="3294063"/>
            <a:ext cx="7385050" cy="3119437"/>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6586538"/>
            <a:ext cx="4000500" cy="346075"/>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5229225" y="6586538"/>
            <a:ext cx="4002088" cy="346075"/>
          </a:xfrm>
          <a:prstGeom prst="rect">
            <a:avLst/>
          </a:prstGeom>
        </p:spPr>
        <p:txBody>
          <a:bodyPr vert="horz" lIns="91440" tIns="45720" rIns="91440" bIns="45720" rtlCol="0" anchor="b"/>
          <a:lstStyle>
            <a:lvl1pPr algn="r">
              <a:defRPr sz="1200"/>
            </a:lvl1pPr>
          </a:lstStyle>
          <a:p>
            <a:pPr>
              <a:defRPr/>
            </a:pPr>
            <a:fld id="{BC3D5F35-67F1-48B0-BAAB-DFA8B3DB2064}"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noFill/>
          <a:ln>
            <a:solidFill>
              <a:srgbClr val="000000"/>
            </a:solidFill>
            <a:miter lim="800000"/>
            <a:headEnd/>
            <a:tailEnd/>
          </a:ln>
        </p:spPr>
      </p:sp>
      <p:sp>
        <p:nvSpPr>
          <p:cNvPr id="409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410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F25C810F-FC70-428C-B3E6-B56F181451B3}" type="slidenum">
              <a:rPr lang="en-US" smtClean="0"/>
              <a:pPr/>
              <a:t>1</a:t>
            </a:fld>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163" y="11361738"/>
            <a:ext cx="43526075" cy="7840662"/>
          </a:xfrm>
        </p:spPr>
        <p:txBody>
          <a:bodyPr/>
          <a:lstStyle/>
          <a:p>
            <a:r>
              <a:rPr lang="en-US" smtClean="0"/>
              <a:t>Click to edit Master title style</a:t>
            </a:r>
            <a:endParaRPr lang="en-US"/>
          </a:p>
        </p:txBody>
      </p:sp>
      <p:sp>
        <p:nvSpPr>
          <p:cNvPr id="3" name="Subtitle 2"/>
          <p:cNvSpPr>
            <a:spLocks noGrp="1"/>
          </p:cNvSpPr>
          <p:nvPr>
            <p:ph type="subTitle" idx="1"/>
          </p:nvPr>
        </p:nvSpPr>
        <p:spPr>
          <a:xfrm>
            <a:off x="7680325" y="20726400"/>
            <a:ext cx="35845750" cy="93472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78E544CD-F4CD-49F3-A6D1-3EE26A179D2D}"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51C2C3D-FF4F-4932-8922-98B718A28B8C}"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7125275" y="1463675"/>
            <a:ext cx="11520488" cy="3120866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560638" y="1463675"/>
            <a:ext cx="34412237" cy="312086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87A2C88B-866F-4063-A865-739B04FAF031}"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E78AC52-793F-4227-9E90-DCBB03836DC7}"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0" y="23502938"/>
            <a:ext cx="43526075" cy="726440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4044950" y="15501938"/>
            <a:ext cx="43526075" cy="80010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2DBBC9C-7B70-470A-A3DF-6A7925812784}"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560638" y="8535988"/>
            <a:ext cx="22966362" cy="24136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5679400" y="8535988"/>
            <a:ext cx="22966363" cy="241363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EBCA13C1-0FC4-4C74-8C0F-3C756E100059}"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60638" y="1465263"/>
            <a:ext cx="46085125"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560638" y="8186738"/>
            <a:ext cx="22625050" cy="3413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60638" y="11599863"/>
            <a:ext cx="22625050" cy="210724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6012775" y="8186738"/>
            <a:ext cx="22632988" cy="3413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26012775" y="11599863"/>
            <a:ext cx="22632988" cy="210724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CB249D8D-86DA-441B-B69E-C6883897EA97}"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E44AE0DA-B083-42DE-B688-115B4B06F438}"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E2999D5C-096C-4119-8E56-73A43FFE3EC9}"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638" y="1455738"/>
            <a:ext cx="16846550" cy="619760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20019963" y="1455738"/>
            <a:ext cx="28625800" cy="31216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560638" y="7653338"/>
            <a:ext cx="16846550" cy="25019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DF877D05-17E6-4F41-888F-C19AA2566EB1}"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175" y="25603200"/>
            <a:ext cx="30724475" cy="302260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0036175" y="3268663"/>
            <a:ext cx="30724475" cy="21945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0036175" y="28625800"/>
            <a:ext cx="30724475" cy="42926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2FE2D49D-BB93-4285-820F-D14C0627D152}"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560638" y="1463675"/>
            <a:ext cx="46085125" cy="6096000"/>
          </a:xfrm>
          <a:prstGeom prst="rect">
            <a:avLst/>
          </a:prstGeom>
          <a:noFill/>
          <a:ln w="9525">
            <a:noFill/>
            <a:miter lim="800000"/>
            <a:headEnd/>
            <a:tailEnd/>
          </a:ln>
        </p:spPr>
        <p:txBody>
          <a:bodyPr vert="horz" wrap="square" lIns="550531" tIns="275266" rIns="550531" bIns="275266"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2560638" y="8535988"/>
            <a:ext cx="46085125" cy="24136350"/>
          </a:xfrm>
          <a:prstGeom prst="rect">
            <a:avLst/>
          </a:prstGeom>
          <a:noFill/>
          <a:ln w="9525">
            <a:noFill/>
            <a:miter lim="800000"/>
            <a:headEnd/>
            <a:tailEnd/>
          </a:ln>
        </p:spPr>
        <p:txBody>
          <a:bodyPr vert="horz" wrap="square" lIns="550531" tIns="275266" rIns="550531" bIns="275266"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2560638" y="33307338"/>
            <a:ext cx="11947525" cy="2540000"/>
          </a:xfrm>
          <a:prstGeom prst="rect">
            <a:avLst/>
          </a:prstGeom>
          <a:noFill/>
          <a:ln w="9525">
            <a:noFill/>
            <a:miter lim="800000"/>
            <a:headEnd/>
            <a:tailEnd/>
          </a:ln>
          <a:effectLst/>
        </p:spPr>
        <p:txBody>
          <a:bodyPr vert="horz" wrap="square" lIns="550531" tIns="275266" rIns="550531" bIns="275266" numCol="1" anchor="t" anchorCtr="0" compatLnSpc="1">
            <a:prstTxWarp prst="textNoShape">
              <a:avLst/>
            </a:prstTxWarp>
          </a:bodyPr>
          <a:lstStyle>
            <a:lvl1pPr>
              <a:defRPr sz="8400"/>
            </a:lvl1pPr>
          </a:lstStyle>
          <a:p>
            <a:pPr>
              <a:defRPr/>
            </a:pPr>
            <a:endParaRPr lang="en-US"/>
          </a:p>
        </p:txBody>
      </p:sp>
      <p:sp>
        <p:nvSpPr>
          <p:cNvPr id="1029" name="Rectangle 5"/>
          <p:cNvSpPr>
            <a:spLocks noGrp="1" noChangeArrowheads="1"/>
          </p:cNvSpPr>
          <p:nvPr>
            <p:ph type="ftr" sz="quarter" idx="3"/>
          </p:nvPr>
        </p:nvSpPr>
        <p:spPr bwMode="auto">
          <a:xfrm>
            <a:off x="17495838" y="33307338"/>
            <a:ext cx="16214725" cy="2540000"/>
          </a:xfrm>
          <a:prstGeom prst="rect">
            <a:avLst/>
          </a:prstGeom>
          <a:noFill/>
          <a:ln w="9525">
            <a:noFill/>
            <a:miter lim="800000"/>
            <a:headEnd/>
            <a:tailEnd/>
          </a:ln>
          <a:effectLst/>
        </p:spPr>
        <p:txBody>
          <a:bodyPr vert="horz" wrap="square" lIns="550531" tIns="275266" rIns="550531" bIns="275266" numCol="1" anchor="t" anchorCtr="0" compatLnSpc="1">
            <a:prstTxWarp prst="textNoShape">
              <a:avLst/>
            </a:prstTxWarp>
          </a:bodyPr>
          <a:lstStyle>
            <a:lvl1pPr algn="ctr">
              <a:defRPr sz="8400"/>
            </a:lvl1pPr>
          </a:lstStyle>
          <a:p>
            <a:pPr>
              <a:defRPr/>
            </a:pPr>
            <a:endParaRPr lang="en-US"/>
          </a:p>
        </p:txBody>
      </p:sp>
      <p:sp>
        <p:nvSpPr>
          <p:cNvPr id="1030" name="Rectangle 6"/>
          <p:cNvSpPr>
            <a:spLocks noGrp="1" noChangeArrowheads="1"/>
          </p:cNvSpPr>
          <p:nvPr>
            <p:ph type="sldNum" sz="quarter" idx="4"/>
          </p:nvPr>
        </p:nvSpPr>
        <p:spPr bwMode="auto">
          <a:xfrm>
            <a:off x="36698238" y="33307338"/>
            <a:ext cx="11947525" cy="2540000"/>
          </a:xfrm>
          <a:prstGeom prst="rect">
            <a:avLst/>
          </a:prstGeom>
          <a:noFill/>
          <a:ln w="9525">
            <a:noFill/>
            <a:miter lim="800000"/>
            <a:headEnd/>
            <a:tailEnd/>
          </a:ln>
          <a:effectLst/>
        </p:spPr>
        <p:txBody>
          <a:bodyPr vert="horz" wrap="square" lIns="550531" tIns="275266" rIns="550531" bIns="275266" numCol="1" anchor="t" anchorCtr="0" compatLnSpc="1">
            <a:prstTxWarp prst="textNoShape">
              <a:avLst/>
            </a:prstTxWarp>
          </a:bodyPr>
          <a:lstStyle>
            <a:lvl1pPr algn="r">
              <a:defRPr sz="8400"/>
            </a:lvl1pPr>
          </a:lstStyle>
          <a:p>
            <a:pPr>
              <a:defRPr/>
            </a:pPr>
            <a:fld id="{E0E67075-9216-4892-92B7-2FA665E31A3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5505450" rtl="0" eaLnBrk="0" fontAlgn="base" hangingPunct="0">
        <a:spcBef>
          <a:spcPct val="0"/>
        </a:spcBef>
        <a:spcAft>
          <a:spcPct val="0"/>
        </a:spcAft>
        <a:defRPr sz="26500">
          <a:solidFill>
            <a:schemeClr val="tx2"/>
          </a:solidFill>
          <a:latin typeface="+mj-lt"/>
          <a:ea typeface="+mj-ea"/>
          <a:cs typeface="+mj-cs"/>
        </a:defRPr>
      </a:lvl1pPr>
      <a:lvl2pPr algn="ctr" defTabSz="5505450" rtl="0" eaLnBrk="0" fontAlgn="base" hangingPunct="0">
        <a:spcBef>
          <a:spcPct val="0"/>
        </a:spcBef>
        <a:spcAft>
          <a:spcPct val="0"/>
        </a:spcAft>
        <a:defRPr sz="26500">
          <a:solidFill>
            <a:schemeClr val="tx2"/>
          </a:solidFill>
          <a:latin typeface="Arial" charset="0"/>
        </a:defRPr>
      </a:lvl2pPr>
      <a:lvl3pPr algn="ctr" defTabSz="5505450" rtl="0" eaLnBrk="0" fontAlgn="base" hangingPunct="0">
        <a:spcBef>
          <a:spcPct val="0"/>
        </a:spcBef>
        <a:spcAft>
          <a:spcPct val="0"/>
        </a:spcAft>
        <a:defRPr sz="26500">
          <a:solidFill>
            <a:schemeClr val="tx2"/>
          </a:solidFill>
          <a:latin typeface="Arial" charset="0"/>
        </a:defRPr>
      </a:lvl3pPr>
      <a:lvl4pPr algn="ctr" defTabSz="5505450" rtl="0" eaLnBrk="0" fontAlgn="base" hangingPunct="0">
        <a:spcBef>
          <a:spcPct val="0"/>
        </a:spcBef>
        <a:spcAft>
          <a:spcPct val="0"/>
        </a:spcAft>
        <a:defRPr sz="26500">
          <a:solidFill>
            <a:schemeClr val="tx2"/>
          </a:solidFill>
          <a:latin typeface="Arial" charset="0"/>
        </a:defRPr>
      </a:lvl4pPr>
      <a:lvl5pPr algn="ctr" defTabSz="5505450" rtl="0" eaLnBrk="0" fontAlgn="base" hangingPunct="0">
        <a:spcBef>
          <a:spcPct val="0"/>
        </a:spcBef>
        <a:spcAft>
          <a:spcPct val="0"/>
        </a:spcAft>
        <a:defRPr sz="26500">
          <a:solidFill>
            <a:schemeClr val="tx2"/>
          </a:solidFill>
          <a:latin typeface="Arial" charset="0"/>
        </a:defRPr>
      </a:lvl5pPr>
      <a:lvl6pPr marL="457200" algn="ctr" defTabSz="5505450" rtl="0" fontAlgn="base">
        <a:spcBef>
          <a:spcPct val="0"/>
        </a:spcBef>
        <a:spcAft>
          <a:spcPct val="0"/>
        </a:spcAft>
        <a:defRPr sz="26500">
          <a:solidFill>
            <a:schemeClr val="tx2"/>
          </a:solidFill>
          <a:latin typeface="Arial" charset="0"/>
        </a:defRPr>
      </a:lvl6pPr>
      <a:lvl7pPr marL="914400" algn="ctr" defTabSz="5505450" rtl="0" fontAlgn="base">
        <a:spcBef>
          <a:spcPct val="0"/>
        </a:spcBef>
        <a:spcAft>
          <a:spcPct val="0"/>
        </a:spcAft>
        <a:defRPr sz="26500">
          <a:solidFill>
            <a:schemeClr val="tx2"/>
          </a:solidFill>
          <a:latin typeface="Arial" charset="0"/>
        </a:defRPr>
      </a:lvl7pPr>
      <a:lvl8pPr marL="1371600" algn="ctr" defTabSz="5505450" rtl="0" fontAlgn="base">
        <a:spcBef>
          <a:spcPct val="0"/>
        </a:spcBef>
        <a:spcAft>
          <a:spcPct val="0"/>
        </a:spcAft>
        <a:defRPr sz="26500">
          <a:solidFill>
            <a:schemeClr val="tx2"/>
          </a:solidFill>
          <a:latin typeface="Arial" charset="0"/>
        </a:defRPr>
      </a:lvl8pPr>
      <a:lvl9pPr marL="1828800" algn="ctr" defTabSz="5505450" rtl="0" fontAlgn="base">
        <a:spcBef>
          <a:spcPct val="0"/>
        </a:spcBef>
        <a:spcAft>
          <a:spcPct val="0"/>
        </a:spcAft>
        <a:defRPr sz="26500">
          <a:solidFill>
            <a:schemeClr val="tx2"/>
          </a:solidFill>
          <a:latin typeface="Arial" charset="0"/>
        </a:defRPr>
      </a:lvl9pPr>
    </p:titleStyle>
    <p:bodyStyle>
      <a:lvl1pPr marL="2065338" indent="-2065338" algn="l" defTabSz="5505450" rtl="0" eaLnBrk="0" fontAlgn="base" hangingPunct="0">
        <a:spcBef>
          <a:spcPct val="20000"/>
        </a:spcBef>
        <a:spcAft>
          <a:spcPct val="0"/>
        </a:spcAft>
        <a:buChar char="•"/>
        <a:defRPr sz="19300">
          <a:solidFill>
            <a:schemeClr val="tx1"/>
          </a:solidFill>
          <a:latin typeface="+mn-lt"/>
          <a:ea typeface="+mn-ea"/>
          <a:cs typeface="+mn-cs"/>
        </a:defRPr>
      </a:lvl1pPr>
      <a:lvl2pPr marL="4473575" indent="-1720850" algn="l" defTabSz="5505450" rtl="0" eaLnBrk="0" fontAlgn="base" hangingPunct="0">
        <a:spcBef>
          <a:spcPct val="20000"/>
        </a:spcBef>
        <a:spcAft>
          <a:spcPct val="0"/>
        </a:spcAft>
        <a:buChar char="–"/>
        <a:defRPr sz="16900">
          <a:solidFill>
            <a:schemeClr val="tx1"/>
          </a:solidFill>
          <a:latin typeface="+mn-lt"/>
        </a:defRPr>
      </a:lvl2pPr>
      <a:lvl3pPr marL="6881813" indent="-1376363" algn="l" defTabSz="5505450" rtl="0" eaLnBrk="0" fontAlgn="base" hangingPunct="0">
        <a:spcBef>
          <a:spcPct val="20000"/>
        </a:spcBef>
        <a:spcAft>
          <a:spcPct val="0"/>
        </a:spcAft>
        <a:buChar char="•"/>
        <a:defRPr sz="14400">
          <a:solidFill>
            <a:schemeClr val="tx1"/>
          </a:solidFill>
          <a:latin typeface="+mn-lt"/>
        </a:defRPr>
      </a:lvl3pPr>
      <a:lvl4pPr marL="9634538" indent="-1377950" algn="l" defTabSz="5505450" rtl="0" eaLnBrk="0" fontAlgn="base" hangingPunct="0">
        <a:spcBef>
          <a:spcPct val="20000"/>
        </a:spcBef>
        <a:spcAft>
          <a:spcPct val="0"/>
        </a:spcAft>
        <a:buChar char="–"/>
        <a:defRPr sz="12100">
          <a:solidFill>
            <a:schemeClr val="tx1"/>
          </a:solidFill>
          <a:latin typeface="+mn-lt"/>
        </a:defRPr>
      </a:lvl4pPr>
      <a:lvl5pPr marL="12387263" indent="-1376363" algn="l" defTabSz="5505450" rtl="0" eaLnBrk="0" fontAlgn="base" hangingPunct="0">
        <a:spcBef>
          <a:spcPct val="20000"/>
        </a:spcBef>
        <a:spcAft>
          <a:spcPct val="0"/>
        </a:spcAft>
        <a:buChar char="»"/>
        <a:defRPr sz="12100">
          <a:solidFill>
            <a:schemeClr val="tx1"/>
          </a:solidFill>
          <a:latin typeface="+mn-lt"/>
        </a:defRPr>
      </a:lvl5pPr>
      <a:lvl6pPr marL="12844463" indent="-1376363" algn="l" defTabSz="5505450" rtl="0" fontAlgn="base">
        <a:spcBef>
          <a:spcPct val="20000"/>
        </a:spcBef>
        <a:spcAft>
          <a:spcPct val="0"/>
        </a:spcAft>
        <a:buChar char="»"/>
        <a:defRPr sz="12100">
          <a:solidFill>
            <a:schemeClr val="tx1"/>
          </a:solidFill>
          <a:latin typeface="+mn-lt"/>
        </a:defRPr>
      </a:lvl6pPr>
      <a:lvl7pPr marL="13301663" indent="-1376363" algn="l" defTabSz="5505450" rtl="0" fontAlgn="base">
        <a:spcBef>
          <a:spcPct val="20000"/>
        </a:spcBef>
        <a:spcAft>
          <a:spcPct val="0"/>
        </a:spcAft>
        <a:buChar char="»"/>
        <a:defRPr sz="12100">
          <a:solidFill>
            <a:schemeClr val="tx1"/>
          </a:solidFill>
          <a:latin typeface="+mn-lt"/>
        </a:defRPr>
      </a:lvl7pPr>
      <a:lvl8pPr marL="13758863" indent="-1376363" algn="l" defTabSz="5505450" rtl="0" fontAlgn="base">
        <a:spcBef>
          <a:spcPct val="20000"/>
        </a:spcBef>
        <a:spcAft>
          <a:spcPct val="0"/>
        </a:spcAft>
        <a:buChar char="»"/>
        <a:defRPr sz="12100">
          <a:solidFill>
            <a:schemeClr val="tx1"/>
          </a:solidFill>
          <a:latin typeface="+mn-lt"/>
        </a:defRPr>
      </a:lvl8pPr>
      <a:lvl9pPr marL="14216063" indent="-1376363" algn="l" defTabSz="5505450" rtl="0" fontAlgn="base">
        <a:spcBef>
          <a:spcPct val="20000"/>
        </a:spcBef>
        <a:spcAft>
          <a:spcPct val="0"/>
        </a:spcAft>
        <a:buChar char="»"/>
        <a:defRPr sz="121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hyperlink" Target="http://www.ak-pic.org/" TargetMode="External"/><Relationship Id="rId7"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jpeg"/><Relationship Id="rId5" Type="http://schemas.openxmlformats.org/officeDocument/2006/relationships/image" Target="../media/image2.jpeg"/><Relationship Id="rId10" Type="http://schemas.openxmlformats.org/officeDocument/2006/relationships/image" Target="../media/image7.jpeg"/><Relationship Id="rId4" Type="http://schemas.openxmlformats.org/officeDocument/2006/relationships/image" Target="../media/image1.jpeg"/><Relationship Id="rId9"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anchorage.citysearch.com/profile/map/609859310/anchorage_ak/thorn_dale_l_alaska_psychiatric_institute.html"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ext Box 555"/>
          <p:cNvSpPr txBox="1">
            <a:spLocks noChangeArrowheads="1"/>
          </p:cNvSpPr>
          <p:nvPr/>
        </p:nvSpPr>
        <p:spPr bwMode="auto">
          <a:xfrm>
            <a:off x="1066800" y="10150475"/>
            <a:ext cx="16865600" cy="8216900"/>
          </a:xfrm>
          <a:prstGeom prst="rect">
            <a:avLst/>
          </a:prstGeom>
          <a:noFill/>
          <a:ln w="9525">
            <a:noFill/>
            <a:miter lim="800000"/>
            <a:headEnd/>
            <a:tailEnd/>
          </a:ln>
        </p:spPr>
        <p:txBody>
          <a:bodyPr>
            <a:spAutoFit/>
          </a:bodyPr>
          <a:lstStyle/>
          <a:p>
            <a:r>
              <a:rPr lang="en-US" sz="4400" b="1" i="1" dirty="0"/>
              <a:t>The Alaska Psychology Internship Consortium’s (AK-PIC) mission is to prepare and retain psychologists to provide culturally competent collaborative health care for Alaska’s unique and diverse people.</a:t>
            </a:r>
          </a:p>
          <a:p>
            <a:pPr>
              <a:lnSpc>
                <a:spcPts val="4000"/>
              </a:lnSpc>
            </a:pPr>
            <a:endParaRPr lang="en-US" sz="4400" dirty="0"/>
          </a:p>
          <a:p>
            <a:r>
              <a:rPr lang="en-US" sz="4400" dirty="0"/>
              <a:t>AK-PIC represents the collaborative effort of five Alaska agencies to share resources and faculty for the purpose of providing a diversified educational program for </a:t>
            </a:r>
            <a:r>
              <a:rPr lang="en-US" sz="4400" dirty="0" smtClean="0"/>
              <a:t>doctoral </a:t>
            </a:r>
            <a:r>
              <a:rPr lang="en-US" sz="4400" dirty="0"/>
              <a:t>psychology interns. The consortium was designed to prepare interns to meet the unique challenges of practicing psychology in rural and remote settings and to ensure clinical competency in working with Alaska’s various cultural groups</a:t>
            </a:r>
            <a:r>
              <a:rPr lang="en-US" sz="4000" dirty="0"/>
              <a:t>. </a:t>
            </a:r>
          </a:p>
        </p:txBody>
      </p:sp>
      <p:grpSp>
        <p:nvGrpSpPr>
          <p:cNvPr id="2052" name="Group 2591"/>
          <p:cNvGrpSpPr>
            <a:grpSpLocks/>
          </p:cNvGrpSpPr>
          <p:nvPr/>
        </p:nvGrpSpPr>
        <p:grpSpPr bwMode="auto">
          <a:xfrm>
            <a:off x="33137475" y="7913688"/>
            <a:ext cx="14208125" cy="1433512"/>
            <a:chOff x="18762" y="5577"/>
            <a:chExt cx="5153" cy="766"/>
          </a:xfrm>
        </p:grpSpPr>
        <p:sp>
          <p:nvSpPr>
            <p:cNvPr id="8845" name="AutoShape 653"/>
            <p:cNvSpPr>
              <a:spLocks noChangeArrowheads="1"/>
            </p:cNvSpPr>
            <p:nvPr/>
          </p:nvSpPr>
          <p:spPr bwMode="auto">
            <a:xfrm>
              <a:off x="18762" y="5581"/>
              <a:ext cx="5153" cy="762"/>
            </a:xfrm>
            <a:prstGeom prst="homePlate">
              <a:avLst>
                <a:gd name="adj" fmla="val 169030"/>
              </a:avLst>
            </a:prstGeom>
            <a:solidFill>
              <a:schemeClr val="accent2">
                <a:alpha val="80000"/>
              </a:schemeClr>
            </a:solidFill>
            <a:ln w="9525">
              <a:noFill/>
              <a:miter lim="800000"/>
              <a:headEnd/>
              <a:tailEnd/>
            </a:ln>
            <a:effectLst>
              <a:outerShdw dist="107763" dir="13500000" algn="ctr" rotWithShape="0">
                <a:schemeClr val="bg2">
                  <a:alpha val="50000"/>
                </a:schemeClr>
              </a:outerShdw>
            </a:effectLst>
          </p:spPr>
          <p:txBody>
            <a:bodyPr wrap="none" anchor="ctr"/>
            <a:lstStyle/>
            <a:p>
              <a:pPr>
                <a:defRPr/>
              </a:pPr>
              <a:endParaRPr lang="en-US"/>
            </a:p>
          </p:txBody>
        </p:sp>
        <p:sp>
          <p:nvSpPr>
            <p:cNvPr id="2079" name="Text Box 651"/>
            <p:cNvSpPr txBox="1">
              <a:spLocks noChangeArrowheads="1"/>
            </p:cNvSpPr>
            <p:nvPr/>
          </p:nvSpPr>
          <p:spPr bwMode="auto">
            <a:xfrm>
              <a:off x="18886" y="5577"/>
              <a:ext cx="3847" cy="737"/>
            </a:xfrm>
            <a:prstGeom prst="rect">
              <a:avLst/>
            </a:prstGeom>
            <a:noFill/>
            <a:ln w="9525">
              <a:noFill/>
              <a:miter lim="800000"/>
              <a:headEnd/>
              <a:tailEnd/>
            </a:ln>
          </p:spPr>
          <p:txBody>
            <a:bodyPr>
              <a:spAutoFit/>
            </a:bodyPr>
            <a:lstStyle/>
            <a:p>
              <a:pPr defTabSz="5505450">
                <a:spcBef>
                  <a:spcPct val="50000"/>
                </a:spcBef>
              </a:pPr>
              <a:r>
                <a:rPr lang="en-US" sz="7000" b="1" dirty="0">
                  <a:solidFill>
                    <a:schemeClr val="bg1"/>
                  </a:solidFill>
                  <a:latin typeface="Verdana" pitchFamily="34" charset="0"/>
                </a:rPr>
                <a:t>Training Structure</a:t>
              </a:r>
            </a:p>
          </p:txBody>
        </p:sp>
      </p:grpSp>
      <p:sp>
        <p:nvSpPr>
          <p:cNvPr id="2053" name="TextBox 41"/>
          <p:cNvSpPr txBox="1">
            <a:spLocks noChangeArrowheads="1"/>
          </p:cNvSpPr>
          <p:nvPr/>
        </p:nvSpPr>
        <p:spPr bwMode="auto">
          <a:xfrm>
            <a:off x="32664400" y="9677400"/>
            <a:ext cx="17424400" cy="8371523"/>
          </a:xfrm>
          <a:prstGeom prst="rect">
            <a:avLst/>
          </a:prstGeom>
          <a:noFill/>
          <a:ln w="9525">
            <a:noFill/>
            <a:miter lim="800000"/>
            <a:headEnd/>
            <a:tailEnd/>
          </a:ln>
        </p:spPr>
        <p:txBody>
          <a:bodyPr wrap="square">
            <a:spAutoFit/>
          </a:bodyPr>
          <a:lstStyle/>
          <a:p>
            <a:r>
              <a:rPr lang="en-US" sz="4400" dirty="0"/>
              <a:t>The Consortium offers one-year, full-time internships beginning and ending in July each year.  The Consortium is comprised of treatment centers throughout Alaska and will provide a range of clinical and didactic experiences. Interns have a primary placement at one site, and complete mini-rotations at other sites within the consortium. </a:t>
            </a:r>
          </a:p>
          <a:p>
            <a:r>
              <a:rPr lang="en-US" sz="4400" u="sng" dirty="0"/>
              <a:t>All consortium sites include the following 3 major </a:t>
            </a:r>
            <a:r>
              <a:rPr lang="en-US" sz="4400" u="sng" dirty="0" smtClean="0"/>
              <a:t>training emphases:</a:t>
            </a:r>
            <a:endParaRPr lang="en-US" sz="4400" u="sng" dirty="0"/>
          </a:p>
          <a:p>
            <a:r>
              <a:rPr lang="en-US" sz="4400" dirty="0" smtClean="0"/>
              <a:t>Psychotherapy, Assessment, Addictions </a:t>
            </a:r>
            <a:r>
              <a:rPr lang="en-US" sz="4400" dirty="0"/>
              <a:t>Treatment</a:t>
            </a:r>
          </a:p>
          <a:p>
            <a:r>
              <a:rPr lang="en-US" sz="4400" u="sng" dirty="0"/>
              <a:t>All interns will also complete the following:</a:t>
            </a:r>
          </a:p>
          <a:p>
            <a:r>
              <a:rPr lang="en-US" sz="4400" dirty="0"/>
              <a:t>1 week Adventure-Based Orientation </a:t>
            </a:r>
            <a:r>
              <a:rPr lang="en-US" sz="4400" dirty="0" smtClean="0"/>
              <a:t> in remote setting</a:t>
            </a:r>
            <a:endParaRPr lang="en-US" sz="4400" dirty="0"/>
          </a:p>
          <a:p>
            <a:r>
              <a:rPr lang="en-US" sz="4400" dirty="0"/>
              <a:t>1</a:t>
            </a:r>
            <a:r>
              <a:rPr lang="en-US" sz="4400" dirty="0" smtClean="0"/>
              <a:t> </a:t>
            </a:r>
            <a:r>
              <a:rPr lang="en-US" sz="4400" dirty="0"/>
              <a:t>week Inpatient Rotation at the Alaska Psychiatric Institute</a:t>
            </a:r>
          </a:p>
          <a:p>
            <a:r>
              <a:rPr lang="en-US" sz="4400" dirty="0"/>
              <a:t>1 week Village Rotation at the Norton Sound Health Corporation</a:t>
            </a:r>
          </a:p>
          <a:p>
            <a:r>
              <a:rPr lang="en-US" sz="4400" dirty="0"/>
              <a:t>1 week </a:t>
            </a:r>
            <a:r>
              <a:rPr lang="en-US" sz="4400" dirty="0" err="1"/>
              <a:t>Transcultural</a:t>
            </a:r>
            <a:r>
              <a:rPr lang="en-US" sz="4400" dirty="0"/>
              <a:t> Medicine Rotation at Providence Hospital</a:t>
            </a:r>
          </a:p>
          <a:p>
            <a:endParaRPr lang="en-US" dirty="0"/>
          </a:p>
        </p:txBody>
      </p:sp>
      <p:sp>
        <p:nvSpPr>
          <p:cNvPr id="2054" name="TextBox 45"/>
          <p:cNvSpPr txBox="1">
            <a:spLocks noChangeArrowheads="1"/>
          </p:cNvSpPr>
          <p:nvPr/>
        </p:nvSpPr>
        <p:spPr bwMode="auto">
          <a:xfrm>
            <a:off x="32969200" y="20320000"/>
            <a:ext cx="16764000" cy="3478213"/>
          </a:xfrm>
          <a:prstGeom prst="rect">
            <a:avLst/>
          </a:prstGeom>
          <a:noFill/>
          <a:ln w="9525">
            <a:noFill/>
            <a:miter lim="800000"/>
            <a:headEnd/>
            <a:tailEnd/>
          </a:ln>
        </p:spPr>
        <p:txBody>
          <a:bodyPr>
            <a:spAutoFit/>
          </a:bodyPr>
          <a:lstStyle/>
          <a:p>
            <a:r>
              <a:rPr lang="en-US" sz="4400" dirty="0"/>
              <a:t>Alaska Family Medicine Residency, Providence Hospital</a:t>
            </a:r>
          </a:p>
          <a:p>
            <a:r>
              <a:rPr lang="en-US" sz="4400" dirty="0"/>
              <a:t>Alaska Psychiatric Institute (API)</a:t>
            </a:r>
          </a:p>
          <a:p>
            <a:r>
              <a:rPr lang="en-US" sz="4400" dirty="0"/>
              <a:t>Hope Counseling Center</a:t>
            </a:r>
          </a:p>
          <a:p>
            <a:r>
              <a:rPr lang="en-US" sz="4400" dirty="0"/>
              <a:t>Norton Sound Health Corporation- Behavioral Health Services </a:t>
            </a:r>
          </a:p>
          <a:p>
            <a:r>
              <a:rPr lang="en-US" sz="4400" dirty="0" err="1"/>
              <a:t>SouthEast</a:t>
            </a:r>
            <a:r>
              <a:rPr lang="en-US" sz="4400" dirty="0"/>
              <a:t> Alaska Regional Health Consortium </a:t>
            </a:r>
            <a:r>
              <a:rPr lang="en-US" sz="4400" dirty="0" smtClean="0"/>
              <a:t>(</a:t>
            </a:r>
            <a:r>
              <a:rPr lang="en-US" sz="4400" dirty="0" smtClean="0"/>
              <a:t>inactive for 2014)</a:t>
            </a:r>
            <a:endParaRPr lang="en-US" sz="4400" dirty="0"/>
          </a:p>
        </p:txBody>
      </p:sp>
      <p:sp>
        <p:nvSpPr>
          <p:cNvPr id="2055" name="TextBox 47"/>
          <p:cNvSpPr txBox="1">
            <a:spLocks noChangeArrowheads="1"/>
          </p:cNvSpPr>
          <p:nvPr/>
        </p:nvSpPr>
        <p:spPr bwMode="auto">
          <a:xfrm>
            <a:off x="15849600" y="32713613"/>
            <a:ext cx="19507200" cy="3554412"/>
          </a:xfrm>
          <a:prstGeom prst="rect">
            <a:avLst/>
          </a:prstGeom>
          <a:noFill/>
          <a:ln w="152400" cap="rnd">
            <a:solidFill>
              <a:schemeClr val="accent2"/>
            </a:solidFill>
            <a:miter lim="800000"/>
            <a:headEnd/>
            <a:tailEnd/>
          </a:ln>
        </p:spPr>
        <p:txBody>
          <a:bodyPr>
            <a:spAutoFit/>
          </a:bodyPr>
          <a:lstStyle/>
          <a:p>
            <a:pPr algn="ctr">
              <a:lnSpc>
                <a:spcPts val="4000"/>
              </a:lnSpc>
              <a:spcBef>
                <a:spcPts val="600"/>
              </a:spcBef>
              <a:spcAft>
                <a:spcPts val="600"/>
              </a:spcAft>
            </a:pPr>
            <a:endParaRPr lang="en-US" sz="6600" dirty="0"/>
          </a:p>
          <a:p>
            <a:pPr algn="ctr">
              <a:lnSpc>
                <a:spcPts val="4000"/>
              </a:lnSpc>
              <a:spcBef>
                <a:spcPts val="600"/>
              </a:spcBef>
              <a:spcAft>
                <a:spcPts val="600"/>
              </a:spcAft>
            </a:pPr>
            <a:r>
              <a:rPr lang="en-US" sz="6600" dirty="0"/>
              <a:t>For more information about AK-PIC: </a:t>
            </a:r>
          </a:p>
          <a:p>
            <a:pPr algn="ctr">
              <a:lnSpc>
                <a:spcPts val="4000"/>
              </a:lnSpc>
              <a:spcAft>
                <a:spcPts val="600"/>
              </a:spcAft>
            </a:pPr>
            <a:r>
              <a:rPr lang="en-US" sz="6600" dirty="0">
                <a:hlinkClick r:id="rId3"/>
              </a:rPr>
              <a:t>www.ak-pic.org</a:t>
            </a:r>
            <a:endParaRPr lang="en-US" sz="6600" dirty="0"/>
          </a:p>
          <a:p>
            <a:pPr algn="ctr">
              <a:lnSpc>
                <a:spcPts val="4000"/>
              </a:lnSpc>
              <a:spcAft>
                <a:spcPts val="600"/>
              </a:spcAft>
            </a:pPr>
            <a:endParaRPr lang="en-US" sz="3200" dirty="0"/>
          </a:p>
          <a:p>
            <a:pPr algn="ctr">
              <a:lnSpc>
                <a:spcPts val="4000"/>
              </a:lnSpc>
              <a:spcAft>
                <a:spcPts val="600"/>
              </a:spcAft>
            </a:pPr>
            <a:r>
              <a:rPr lang="en-US" sz="3200" dirty="0"/>
              <a:t>Supported by the Western Interstate Commission for Higher Education, the Alaska Mental Health Trust Authority, and the Division of Behavioral Health Alaska Department of Health and Social Services</a:t>
            </a:r>
          </a:p>
        </p:txBody>
      </p:sp>
      <p:sp>
        <p:nvSpPr>
          <p:cNvPr id="2056" name="TextBox 44"/>
          <p:cNvSpPr txBox="1">
            <a:spLocks noChangeArrowheads="1"/>
          </p:cNvSpPr>
          <p:nvPr/>
        </p:nvSpPr>
        <p:spPr bwMode="auto">
          <a:xfrm>
            <a:off x="914400" y="20689888"/>
            <a:ext cx="15849600" cy="2277547"/>
          </a:xfrm>
          <a:prstGeom prst="rect">
            <a:avLst/>
          </a:prstGeom>
          <a:noFill/>
          <a:ln w="9525">
            <a:noFill/>
            <a:miter lim="800000"/>
            <a:headEnd/>
            <a:tailEnd/>
          </a:ln>
        </p:spPr>
        <p:txBody>
          <a:bodyPr>
            <a:spAutoFit/>
          </a:bodyPr>
          <a:lstStyle/>
          <a:p>
            <a:r>
              <a:rPr lang="en-US" sz="4400" dirty="0"/>
              <a:t>AK-PIC is </a:t>
            </a:r>
            <a:r>
              <a:rPr lang="en-US" sz="4400" dirty="0" smtClean="0"/>
              <a:t>accredited by the American Psychological Association </a:t>
            </a:r>
            <a:endParaRPr lang="en-US" sz="4400" dirty="0"/>
          </a:p>
          <a:p>
            <a:r>
              <a:rPr lang="en-US" sz="4400" dirty="0"/>
              <a:t>AK-PIC </a:t>
            </a:r>
            <a:r>
              <a:rPr lang="en-US" sz="4400" dirty="0" smtClean="0"/>
              <a:t>is also an APPIC-member internship program</a:t>
            </a:r>
            <a:endParaRPr lang="en-US" sz="3800" dirty="0"/>
          </a:p>
          <a:p>
            <a:endParaRPr lang="en-US" dirty="0"/>
          </a:p>
        </p:txBody>
      </p:sp>
      <p:pic>
        <p:nvPicPr>
          <p:cNvPr id="2057" name="Picture 33" descr="Biorka4.JPG"/>
          <p:cNvPicPr>
            <a:picLocks noChangeAspect="1"/>
          </p:cNvPicPr>
          <p:nvPr/>
        </p:nvPicPr>
        <p:blipFill>
          <a:blip r:embed="rId4" cstate="print"/>
          <a:srcRect/>
          <a:stretch>
            <a:fillRect/>
          </a:stretch>
        </p:blipFill>
        <p:spPr bwMode="auto">
          <a:xfrm>
            <a:off x="18669000" y="9956800"/>
            <a:ext cx="12877800" cy="13258800"/>
          </a:xfrm>
          <a:prstGeom prst="rect">
            <a:avLst/>
          </a:prstGeom>
          <a:noFill/>
          <a:ln w="9525">
            <a:noFill/>
            <a:miter lim="800000"/>
            <a:headEnd/>
            <a:tailEnd/>
          </a:ln>
        </p:spPr>
      </p:pic>
      <p:pic>
        <p:nvPicPr>
          <p:cNvPr id="2058" name="Picture 36" descr="AKPIC logo.JPG"/>
          <p:cNvPicPr>
            <a:picLocks noChangeAspect="1"/>
          </p:cNvPicPr>
          <p:nvPr/>
        </p:nvPicPr>
        <p:blipFill>
          <a:blip r:embed="rId5" cstate="print"/>
          <a:srcRect/>
          <a:stretch>
            <a:fillRect/>
          </a:stretch>
        </p:blipFill>
        <p:spPr bwMode="auto">
          <a:xfrm>
            <a:off x="547688" y="806450"/>
            <a:ext cx="10963275" cy="4291013"/>
          </a:xfrm>
          <a:prstGeom prst="rect">
            <a:avLst/>
          </a:prstGeom>
          <a:noFill/>
          <a:ln w="9525">
            <a:noFill/>
            <a:miter lim="800000"/>
            <a:headEnd/>
            <a:tailEnd/>
          </a:ln>
        </p:spPr>
      </p:pic>
      <p:pic>
        <p:nvPicPr>
          <p:cNvPr id="2059" name="Picture 37" descr="AKPIC logo.JPG"/>
          <p:cNvPicPr>
            <a:picLocks noChangeAspect="1"/>
          </p:cNvPicPr>
          <p:nvPr/>
        </p:nvPicPr>
        <p:blipFill>
          <a:blip r:embed="rId5" cstate="print"/>
          <a:srcRect/>
          <a:stretch>
            <a:fillRect/>
          </a:stretch>
        </p:blipFill>
        <p:spPr bwMode="auto">
          <a:xfrm>
            <a:off x="39054088" y="857250"/>
            <a:ext cx="10963275" cy="4291013"/>
          </a:xfrm>
          <a:prstGeom prst="rect">
            <a:avLst/>
          </a:prstGeom>
          <a:noFill/>
          <a:ln w="9525">
            <a:noFill/>
            <a:miter lim="800000"/>
            <a:headEnd/>
            <a:tailEnd/>
          </a:ln>
        </p:spPr>
      </p:pic>
      <p:pic>
        <p:nvPicPr>
          <p:cNvPr id="2060" name="Picture 41" descr="BeachFire.JPG"/>
          <p:cNvPicPr>
            <a:picLocks noChangeAspect="1"/>
          </p:cNvPicPr>
          <p:nvPr/>
        </p:nvPicPr>
        <p:blipFill>
          <a:blip r:embed="rId6" cstate="print"/>
          <a:srcRect/>
          <a:stretch>
            <a:fillRect/>
          </a:stretch>
        </p:blipFill>
        <p:spPr bwMode="auto">
          <a:xfrm>
            <a:off x="42926000" y="25755600"/>
            <a:ext cx="7213600" cy="9618663"/>
          </a:xfrm>
          <a:prstGeom prst="rect">
            <a:avLst/>
          </a:prstGeom>
          <a:noFill/>
          <a:ln w="9525">
            <a:noFill/>
            <a:miter lim="800000"/>
            <a:headEnd/>
            <a:tailEnd/>
          </a:ln>
        </p:spPr>
      </p:pic>
      <p:pic>
        <p:nvPicPr>
          <p:cNvPr id="2061" name="Picture 43" descr="Biorka.JPG"/>
          <p:cNvPicPr>
            <a:picLocks noChangeAspect="1"/>
          </p:cNvPicPr>
          <p:nvPr/>
        </p:nvPicPr>
        <p:blipFill>
          <a:blip r:embed="rId7" cstate="print"/>
          <a:srcRect/>
          <a:stretch>
            <a:fillRect/>
          </a:stretch>
        </p:blipFill>
        <p:spPr bwMode="auto">
          <a:xfrm>
            <a:off x="10650538" y="25755600"/>
            <a:ext cx="8399462" cy="6299200"/>
          </a:xfrm>
          <a:prstGeom prst="rect">
            <a:avLst/>
          </a:prstGeom>
          <a:noFill/>
          <a:ln w="9525">
            <a:noFill/>
            <a:miter lim="800000"/>
            <a:headEnd/>
            <a:tailEnd/>
          </a:ln>
        </p:spPr>
      </p:pic>
      <p:pic>
        <p:nvPicPr>
          <p:cNvPr id="2062" name="Picture 47" descr="Biorka hike.JPG"/>
          <p:cNvPicPr>
            <a:picLocks noChangeAspect="1"/>
          </p:cNvPicPr>
          <p:nvPr/>
        </p:nvPicPr>
        <p:blipFill>
          <a:blip r:embed="rId8" cstate="print"/>
          <a:srcRect/>
          <a:stretch>
            <a:fillRect/>
          </a:stretch>
        </p:blipFill>
        <p:spPr bwMode="auto">
          <a:xfrm>
            <a:off x="20574000" y="25704800"/>
            <a:ext cx="8534400" cy="6400800"/>
          </a:xfrm>
          <a:prstGeom prst="rect">
            <a:avLst/>
          </a:prstGeom>
          <a:noFill/>
          <a:ln w="9525">
            <a:noFill/>
            <a:miter lim="800000"/>
            <a:headEnd/>
            <a:tailEnd/>
          </a:ln>
        </p:spPr>
      </p:pic>
      <p:sp>
        <p:nvSpPr>
          <p:cNvPr id="2063" name="TextBox 48"/>
          <p:cNvSpPr txBox="1">
            <a:spLocks noChangeArrowheads="1"/>
          </p:cNvSpPr>
          <p:nvPr/>
        </p:nvSpPr>
        <p:spPr bwMode="auto">
          <a:xfrm>
            <a:off x="33020000" y="23825200"/>
            <a:ext cx="15748000" cy="1570038"/>
          </a:xfrm>
          <a:prstGeom prst="rect">
            <a:avLst/>
          </a:prstGeom>
          <a:noFill/>
          <a:ln w="9525">
            <a:noFill/>
            <a:miter lim="800000"/>
            <a:headEnd/>
            <a:tailEnd/>
          </a:ln>
        </p:spPr>
        <p:txBody>
          <a:bodyPr>
            <a:spAutoFit/>
          </a:bodyPr>
          <a:lstStyle/>
          <a:p>
            <a:pPr algn="ctr"/>
            <a:r>
              <a:rPr lang="en-US" sz="9600">
                <a:latin typeface="Rage Italic" pitchFamily="66" charset="0"/>
              </a:rPr>
              <a:t>Broaden Your Training</a:t>
            </a:r>
          </a:p>
        </p:txBody>
      </p:sp>
      <p:pic>
        <p:nvPicPr>
          <p:cNvPr id="2064" name="Picture 49" descr="Native_Alaskan_Totem_Pole.JPG"/>
          <p:cNvPicPr>
            <a:picLocks noChangeAspect="1"/>
          </p:cNvPicPr>
          <p:nvPr/>
        </p:nvPicPr>
        <p:blipFill>
          <a:blip r:embed="rId9" cstate="print"/>
          <a:srcRect/>
          <a:stretch>
            <a:fillRect/>
          </a:stretch>
        </p:blipFill>
        <p:spPr bwMode="auto">
          <a:xfrm>
            <a:off x="796925" y="25604788"/>
            <a:ext cx="6838950" cy="10258425"/>
          </a:xfrm>
          <a:prstGeom prst="rect">
            <a:avLst/>
          </a:prstGeom>
          <a:noFill/>
          <a:ln w="9525">
            <a:noFill/>
            <a:miter lim="800000"/>
            <a:headEnd/>
            <a:tailEnd/>
          </a:ln>
        </p:spPr>
      </p:pic>
      <p:sp>
        <p:nvSpPr>
          <p:cNvPr id="2065" name="TextBox 50"/>
          <p:cNvSpPr txBox="1">
            <a:spLocks noChangeArrowheads="1"/>
          </p:cNvSpPr>
          <p:nvPr/>
        </p:nvSpPr>
        <p:spPr bwMode="auto">
          <a:xfrm>
            <a:off x="2286000" y="23571200"/>
            <a:ext cx="12192000" cy="1570038"/>
          </a:xfrm>
          <a:prstGeom prst="rect">
            <a:avLst/>
          </a:prstGeom>
          <a:noFill/>
          <a:ln w="9525">
            <a:noFill/>
            <a:miter lim="800000"/>
            <a:headEnd/>
            <a:tailEnd/>
          </a:ln>
        </p:spPr>
        <p:txBody>
          <a:bodyPr>
            <a:spAutoFit/>
          </a:bodyPr>
          <a:lstStyle/>
          <a:p>
            <a:r>
              <a:rPr lang="en-US" sz="9600" dirty="0">
                <a:solidFill>
                  <a:srgbClr val="000000"/>
                </a:solidFill>
                <a:latin typeface="Rage Italic" pitchFamily="66" charset="0"/>
              </a:rPr>
              <a:t>Experience New Cultures</a:t>
            </a:r>
            <a:endParaRPr lang="en-US" dirty="0"/>
          </a:p>
        </p:txBody>
      </p:sp>
      <p:sp>
        <p:nvSpPr>
          <p:cNvPr id="2066" name="TextBox 52"/>
          <p:cNvSpPr txBox="1">
            <a:spLocks noChangeArrowheads="1"/>
          </p:cNvSpPr>
          <p:nvPr/>
        </p:nvSpPr>
        <p:spPr bwMode="auto">
          <a:xfrm>
            <a:off x="20574000" y="23774400"/>
            <a:ext cx="10160000" cy="1570038"/>
          </a:xfrm>
          <a:prstGeom prst="rect">
            <a:avLst/>
          </a:prstGeom>
          <a:noFill/>
          <a:ln w="9525">
            <a:noFill/>
            <a:miter lim="800000"/>
            <a:headEnd/>
            <a:tailEnd/>
          </a:ln>
        </p:spPr>
        <p:txBody>
          <a:bodyPr>
            <a:spAutoFit/>
          </a:bodyPr>
          <a:lstStyle/>
          <a:p>
            <a:r>
              <a:rPr lang="en-US" sz="9600">
                <a:latin typeface="Rage Italic" pitchFamily="66" charset="0"/>
              </a:rPr>
              <a:t>Travel Across Alaska</a:t>
            </a:r>
          </a:p>
        </p:txBody>
      </p:sp>
      <p:pic>
        <p:nvPicPr>
          <p:cNvPr id="2067" name="Picture 53" descr="Bull 2.JPG"/>
          <p:cNvPicPr>
            <a:picLocks noChangeAspect="1"/>
          </p:cNvPicPr>
          <p:nvPr/>
        </p:nvPicPr>
        <p:blipFill>
          <a:blip r:embed="rId10" cstate="print"/>
          <a:srcRect/>
          <a:stretch>
            <a:fillRect/>
          </a:stretch>
        </p:blipFill>
        <p:spPr bwMode="auto">
          <a:xfrm>
            <a:off x="30632400" y="25552400"/>
            <a:ext cx="8839200" cy="6629400"/>
          </a:xfrm>
          <a:prstGeom prst="rect">
            <a:avLst/>
          </a:prstGeom>
          <a:noFill/>
          <a:ln w="9525">
            <a:noFill/>
            <a:miter lim="800000"/>
            <a:headEnd/>
            <a:tailEnd/>
          </a:ln>
        </p:spPr>
      </p:pic>
      <p:grpSp>
        <p:nvGrpSpPr>
          <p:cNvPr id="2068" name="Group 2591"/>
          <p:cNvGrpSpPr>
            <a:grpSpLocks/>
          </p:cNvGrpSpPr>
          <p:nvPr/>
        </p:nvGrpSpPr>
        <p:grpSpPr bwMode="auto">
          <a:xfrm>
            <a:off x="32934275" y="18683288"/>
            <a:ext cx="14208125" cy="1433512"/>
            <a:chOff x="18762" y="5577"/>
            <a:chExt cx="5153" cy="766"/>
          </a:xfrm>
        </p:grpSpPr>
        <p:sp>
          <p:nvSpPr>
            <p:cNvPr id="33" name="AutoShape 653"/>
            <p:cNvSpPr>
              <a:spLocks noChangeArrowheads="1"/>
            </p:cNvSpPr>
            <p:nvPr/>
          </p:nvSpPr>
          <p:spPr bwMode="auto">
            <a:xfrm>
              <a:off x="18762" y="5581"/>
              <a:ext cx="5153" cy="762"/>
            </a:xfrm>
            <a:prstGeom prst="homePlate">
              <a:avLst>
                <a:gd name="adj" fmla="val 169030"/>
              </a:avLst>
            </a:prstGeom>
            <a:solidFill>
              <a:schemeClr val="accent2">
                <a:alpha val="80000"/>
              </a:schemeClr>
            </a:solidFill>
            <a:ln w="9525">
              <a:noFill/>
              <a:miter lim="800000"/>
              <a:headEnd/>
              <a:tailEnd/>
            </a:ln>
            <a:effectLst>
              <a:outerShdw dist="107763" dir="13500000" algn="ctr" rotWithShape="0">
                <a:schemeClr val="bg2">
                  <a:alpha val="50000"/>
                </a:schemeClr>
              </a:outerShdw>
            </a:effectLst>
          </p:spPr>
          <p:txBody>
            <a:bodyPr wrap="none" anchor="ctr"/>
            <a:lstStyle/>
            <a:p>
              <a:pPr>
                <a:defRPr/>
              </a:pPr>
              <a:endParaRPr lang="en-US"/>
            </a:p>
          </p:txBody>
        </p:sp>
        <p:sp>
          <p:nvSpPr>
            <p:cNvPr id="2077" name="Text Box 651"/>
            <p:cNvSpPr txBox="1">
              <a:spLocks noChangeArrowheads="1"/>
            </p:cNvSpPr>
            <p:nvPr/>
          </p:nvSpPr>
          <p:spPr bwMode="auto">
            <a:xfrm>
              <a:off x="18886" y="5577"/>
              <a:ext cx="3847" cy="625"/>
            </a:xfrm>
            <a:prstGeom prst="rect">
              <a:avLst/>
            </a:prstGeom>
            <a:noFill/>
            <a:ln w="9525">
              <a:noFill/>
              <a:miter lim="800000"/>
              <a:headEnd/>
              <a:tailEnd/>
            </a:ln>
          </p:spPr>
          <p:txBody>
            <a:bodyPr>
              <a:spAutoFit/>
            </a:bodyPr>
            <a:lstStyle/>
            <a:p>
              <a:pPr defTabSz="5505450">
                <a:spcBef>
                  <a:spcPct val="50000"/>
                </a:spcBef>
              </a:pPr>
              <a:r>
                <a:rPr lang="en-US" sz="7000" b="1">
                  <a:solidFill>
                    <a:schemeClr val="bg1"/>
                  </a:solidFill>
                  <a:latin typeface="Verdana" pitchFamily="34" charset="0"/>
                </a:rPr>
                <a:t>Training Sites</a:t>
              </a:r>
            </a:p>
          </p:txBody>
        </p:sp>
      </p:grpSp>
      <p:grpSp>
        <p:nvGrpSpPr>
          <p:cNvPr id="2069" name="Group 2591"/>
          <p:cNvGrpSpPr>
            <a:grpSpLocks/>
          </p:cNvGrpSpPr>
          <p:nvPr/>
        </p:nvGrpSpPr>
        <p:grpSpPr bwMode="auto">
          <a:xfrm>
            <a:off x="879475" y="18886488"/>
            <a:ext cx="14208125" cy="1433512"/>
            <a:chOff x="18762" y="5577"/>
            <a:chExt cx="5153" cy="766"/>
          </a:xfrm>
        </p:grpSpPr>
        <p:sp>
          <p:nvSpPr>
            <p:cNvPr id="36" name="AutoShape 653"/>
            <p:cNvSpPr>
              <a:spLocks noChangeArrowheads="1"/>
            </p:cNvSpPr>
            <p:nvPr/>
          </p:nvSpPr>
          <p:spPr bwMode="auto">
            <a:xfrm>
              <a:off x="18762" y="5581"/>
              <a:ext cx="5153" cy="762"/>
            </a:xfrm>
            <a:prstGeom prst="homePlate">
              <a:avLst>
                <a:gd name="adj" fmla="val 169030"/>
              </a:avLst>
            </a:prstGeom>
            <a:solidFill>
              <a:schemeClr val="accent2">
                <a:alpha val="80000"/>
              </a:schemeClr>
            </a:solidFill>
            <a:ln w="9525">
              <a:noFill/>
              <a:miter lim="800000"/>
              <a:headEnd/>
              <a:tailEnd/>
            </a:ln>
            <a:effectLst>
              <a:outerShdw dist="107763" dir="13500000" algn="ctr" rotWithShape="0">
                <a:schemeClr val="bg2">
                  <a:alpha val="50000"/>
                </a:schemeClr>
              </a:outerShdw>
            </a:effectLst>
          </p:spPr>
          <p:txBody>
            <a:bodyPr wrap="none" anchor="ctr"/>
            <a:lstStyle/>
            <a:p>
              <a:pPr>
                <a:defRPr/>
              </a:pPr>
              <a:endParaRPr lang="en-US"/>
            </a:p>
          </p:txBody>
        </p:sp>
        <p:sp>
          <p:nvSpPr>
            <p:cNvPr id="2075" name="Text Box 651"/>
            <p:cNvSpPr txBox="1">
              <a:spLocks noChangeArrowheads="1"/>
            </p:cNvSpPr>
            <p:nvPr/>
          </p:nvSpPr>
          <p:spPr bwMode="auto">
            <a:xfrm>
              <a:off x="18886" y="5577"/>
              <a:ext cx="3847" cy="625"/>
            </a:xfrm>
            <a:prstGeom prst="rect">
              <a:avLst/>
            </a:prstGeom>
            <a:noFill/>
            <a:ln w="9525">
              <a:noFill/>
              <a:miter lim="800000"/>
              <a:headEnd/>
              <a:tailEnd/>
            </a:ln>
          </p:spPr>
          <p:txBody>
            <a:bodyPr>
              <a:spAutoFit/>
            </a:bodyPr>
            <a:lstStyle/>
            <a:p>
              <a:pPr defTabSz="5505450">
                <a:spcBef>
                  <a:spcPct val="50000"/>
                </a:spcBef>
              </a:pPr>
              <a:r>
                <a:rPr lang="en-US" sz="7000" b="1" dirty="0">
                  <a:solidFill>
                    <a:schemeClr val="bg1"/>
                  </a:solidFill>
                  <a:latin typeface="Verdana" pitchFamily="34" charset="0"/>
                </a:rPr>
                <a:t>Accreditation Status</a:t>
              </a:r>
            </a:p>
          </p:txBody>
        </p:sp>
      </p:grpSp>
      <p:grpSp>
        <p:nvGrpSpPr>
          <p:cNvPr id="2070" name="Group 2591"/>
          <p:cNvGrpSpPr>
            <a:grpSpLocks/>
          </p:cNvGrpSpPr>
          <p:nvPr/>
        </p:nvGrpSpPr>
        <p:grpSpPr bwMode="auto">
          <a:xfrm>
            <a:off x="1082675" y="7964488"/>
            <a:ext cx="14208125" cy="1433512"/>
            <a:chOff x="18762" y="5577"/>
            <a:chExt cx="5153" cy="766"/>
          </a:xfrm>
        </p:grpSpPr>
        <p:sp>
          <p:nvSpPr>
            <p:cNvPr id="39" name="AutoShape 653"/>
            <p:cNvSpPr>
              <a:spLocks noChangeArrowheads="1"/>
            </p:cNvSpPr>
            <p:nvPr/>
          </p:nvSpPr>
          <p:spPr bwMode="auto">
            <a:xfrm>
              <a:off x="18762" y="5581"/>
              <a:ext cx="5153" cy="762"/>
            </a:xfrm>
            <a:prstGeom prst="homePlate">
              <a:avLst>
                <a:gd name="adj" fmla="val 169030"/>
              </a:avLst>
            </a:prstGeom>
            <a:solidFill>
              <a:schemeClr val="accent2">
                <a:alpha val="80000"/>
              </a:schemeClr>
            </a:solidFill>
            <a:ln w="9525">
              <a:noFill/>
              <a:miter lim="800000"/>
              <a:headEnd/>
              <a:tailEnd/>
            </a:ln>
            <a:effectLst>
              <a:outerShdw dist="107763" dir="13500000" algn="ctr" rotWithShape="0">
                <a:schemeClr val="bg2">
                  <a:alpha val="50000"/>
                </a:schemeClr>
              </a:outerShdw>
            </a:effectLst>
          </p:spPr>
          <p:txBody>
            <a:bodyPr wrap="none" anchor="ctr"/>
            <a:lstStyle/>
            <a:p>
              <a:pPr>
                <a:defRPr/>
              </a:pPr>
              <a:endParaRPr lang="en-US"/>
            </a:p>
          </p:txBody>
        </p:sp>
        <p:sp>
          <p:nvSpPr>
            <p:cNvPr id="2073" name="Text Box 651"/>
            <p:cNvSpPr txBox="1">
              <a:spLocks noChangeArrowheads="1"/>
            </p:cNvSpPr>
            <p:nvPr/>
          </p:nvSpPr>
          <p:spPr bwMode="auto">
            <a:xfrm>
              <a:off x="18886" y="5577"/>
              <a:ext cx="3847" cy="625"/>
            </a:xfrm>
            <a:prstGeom prst="rect">
              <a:avLst/>
            </a:prstGeom>
            <a:noFill/>
            <a:ln w="9525">
              <a:noFill/>
              <a:miter lim="800000"/>
              <a:headEnd/>
              <a:tailEnd/>
            </a:ln>
          </p:spPr>
          <p:txBody>
            <a:bodyPr>
              <a:spAutoFit/>
            </a:bodyPr>
            <a:lstStyle/>
            <a:p>
              <a:pPr defTabSz="5505450">
                <a:spcBef>
                  <a:spcPct val="50000"/>
                </a:spcBef>
              </a:pPr>
              <a:r>
                <a:rPr lang="en-US" sz="7000" b="1" dirty="0">
                  <a:solidFill>
                    <a:schemeClr val="bg1"/>
                  </a:solidFill>
                  <a:latin typeface="Verdana" pitchFamily="34" charset="0"/>
                </a:rPr>
                <a:t>Mission and Purpose</a:t>
              </a:r>
            </a:p>
          </p:txBody>
        </p:sp>
      </p:grpSp>
      <p:sp>
        <p:nvSpPr>
          <p:cNvPr id="2071" name="TextBox 47"/>
          <p:cNvSpPr txBox="1">
            <a:spLocks noChangeArrowheads="1"/>
          </p:cNvSpPr>
          <p:nvPr/>
        </p:nvSpPr>
        <p:spPr bwMode="auto">
          <a:xfrm>
            <a:off x="13157200" y="660400"/>
            <a:ext cx="25552400" cy="6432530"/>
          </a:xfrm>
          <a:prstGeom prst="rect">
            <a:avLst/>
          </a:prstGeom>
          <a:solidFill>
            <a:srgbClr val="EFD875"/>
          </a:solidFill>
          <a:ln w="152400" cap="rnd">
            <a:solidFill>
              <a:schemeClr val="accent2"/>
            </a:solidFill>
            <a:miter lim="800000"/>
            <a:headEnd/>
            <a:tailEnd/>
          </a:ln>
        </p:spPr>
        <p:txBody>
          <a:bodyPr wrap="square">
            <a:spAutoFit/>
          </a:bodyPr>
          <a:lstStyle/>
          <a:p>
            <a:pPr algn="ctr">
              <a:spcBef>
                <a:spcPts val="1200"/>
              </a:spcBef>
              <a:spcAft>
                <a:spcPts val="1200"/>
              </a:spcAft>
            </a:pPr>
            <a:r>
              <a:rPr lang="en-US" sz="12000" b="1" dirty="0" smtClean="0">
                <a:solidFill>
                  <a:srgbClr val="002060"/>
                </a:solidFill>
              </a:rPr>
              <a:t>Internship Open House</a:t>
            </a:r>
          </a:p>
          <a:p>
            <a:pPr algn="ctr">
              <a:spcBef>
                <a:spcPts val="1200"/>
              </a:spcBef>
              <a:spcAft>
                <a:spcPts val="1200"/>
              </a:spcAft>
            </a:pPr>
            <a:r>
              <a:rPr lang="en-US" sz="8000" b="1" smtClean="0">
                <a:solidFill>
                  <a:srgbClr val="002060"/>
                </a:solidFill>
              </a:rPr>
              <a:t>October </a:t>
            </a:r>
            <a:r>
              <a:rPr lang="en-US" sz="8000" b="1" smtClean="0">
                <a:solidFill>
                  <a:srgbClr val="002060"/>
                </a:solidFill>
              </a:rPr>
              <a:t>28, </a:t>
            </a:r>
            <a:r>
              <a:rPr lang="en-US" sz="8000" b="1" dirty="0" smtClean="0">
                <a:solidFill>
                  <a:srgbClr val="002060"/>
                </a:solidFill>
              </a:rPr>
              <a:t>2013, </a:t>
            </a:r>
            <a:r>
              <a:rPr lang="en-US" sz="8000" b="1" dirty="0" smtClean="0">
                <a:solidFill>
                  <a:srgbClr val="002060"/>
                </a:solidFill>
              </a:rPr>
              <a:t>9am to 4pm </a:t>
            </a:r>
            <a:r>
              <a:rPr lang="en-US" sz="6000" b="1" dirty="0" smtClean="0">
                <a:solidFill>
                  <a:srgbClr val="002060"/>
                </a:solidFill>
              </a:rPr>
              <a:t>(Lunch Provided)</a:t>
            </a:r>
            <a:endParaRPr lang="en-US" sz="6000" b="1" dirty="0">
              <a:solidFill>
                <a:srgbClr val="002060"/>
              </a:solidFill>
            </a:endParaRPr>
          </a:p>
          <a:p>
            <a:pPr algn="ctr">
              <a:spcBef>
                <a:spcPts val="1200"/>
              </a:spcBef>
              <a:spcAft>
                <a:spcPts val="1200"/>
              </a:spcAft>
            </a:pPr>
            <a:r>
              <a:rPr lang="en-US" sz="8000" b="1" dirty="0" smtClean="0">
                <a:solidFill>
                  <a:srgbClr val="002060"/>
                </a:solidFill>
              </a:rPr>
              <a:t>Alaska Mental Health Trust Building, Anchorage</a:t>
            </a:r>
            <a:r>
              <a:rPr lang="en-US" sz="8000" b="1" dirty="0">
                <a:solidFill>
                  <a:srgbClr val="002060"/>
                </a:solidFill>
              </a:rPr>
              <a:t>, </a:t>
            </a:r>
            <a:r>
              <a:rPr lang="en-US" sz="8000" b="1" dirty="0" smtClean="0">
                <a:solidFill>
                  <a:srgbClr val="002060"/>
                </a:solidFill>
              </a:rPr>
              <a:t>AK</a:t>
            </a:r>
          </a:p>
          <a:p>
            <a:pPr algn="ctr">
              <a:spcBef>
                <a:spcPts val="1200"/>
              </a:spcBef>
              <a:spcAft>
                <a:spcPts val="1200"/>
              </a:spcAft>
            </a:pPr>
            <a:r>
              <a:rPr lang="en-US" sz="7200" b="1" dirty="0" smtClean="0">
                <a:solidFill>
                  <a:srgbClr val="002060"/>
                </a:solidFill>
              </a:rPr>
              <a:t>RSVP required- email sarah.dewane@providence.org</a:t>
            </a:r>
            <a:endParaRPr lang="en-US" sz="7200" b="1" dirty="0">
              <a:solidFill>
                <a:srgbClr val="002060"/>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6200000">
            <a:off x="-7518402" y="10820398"/>
            <a:ext cx="34848803" cy="14732000"/>
          </a:xfrm>
        </p:spPr>
        <p:txBody>
          <a:bodyPr/>
          <a:lstStyle/>
          <a:p>
            <a:r>
              <a:rPr lang="en-US" sz="12000" dirty="0" smtClean="0"/>
              <a:t>Location: Alaska Mental Health Trust Building</a:t>
            </a:r>
            <a:br>
              <a:rPr lang="en-US" sz="12000" dirty="0" smtClean="0"/>
            </a:br>
            <a:r>
              <a:rPr lang="en-US" sz="12000" dirty="0" smtClean="0"/>
              <a:t>Main Conference Room, 1</a:t>
            </a:r>
            <a:r>
              <a:rPr lang="en-US" sz="12000" baseline="30000" dirty="0" smtClean="0"/>
              <a:t>st</a:t>
            </a:r>
            <a:r>
              <a:rPr lang="en-US" sz="12000" dirty="0" smtClean="0"/>
              <a:t> Floor</a:t>
            </a:r>
            <a:br>
              <a:rPr lang="en-US" sz="12000" dirty="0" smtClean="0"/>
            </a:br>
            <a:r>
              <a:rPr lang="en-US" sz="12000" dirty="0" smtClean="0"/>
              <a:t> 3745 Community Park Loop Suite 200, Anchorage AK 99508    </a:t>
            </a:r>
            <a:br>
              <a:rPr lang="en-US" sz="12000" dirty="0" smtClean="0"/>
            </a:br>
            <a:r>
              <a:rPr lang="en-US" sz="12000" dirty="0" smtClean="0"/>
              <a:t>(Tel: 907-269-7960</a:t>
            </a:r>
            <a:endParaRPr lang="en-US" sz="12000" dirty="0"/>
          </a:p>
        </p:txBody>
      </p:sp>
      <p:pic>
        <p:nvPicPr>
          <p:cNvPr id="17412" name="Picture 4" descr="http://www.mapquestapi.com/staticmap/v3/getmap?key=mjtd%7Clu6y2g0zn9%2Cbw%3Do5-lwbg0&amp;size=298,168&amp;zoom=11&amp;center=61.188969,-149.823975">
            <a:hlinkClick r:id="rId2" tooltip="Map for Thorn, Dale L - Alaska Psychiatric Institute"/>
          </p:cNvPr>
          <p:cNvPicPr>
            <a:picLocks noChangeAspect="1" noChangeArrowheads="1"/>
          </p:cNvPicPr>
          <p:nvPr/>
        </p:nvPicPr>
        <p:blipFill>
          <a:blip r:embed="rId3" cstate="print"/>
          <a:srcRect/>
          <a:stretch>
            <a:fillRect/>
          </a:stretch>
        </p:blipFill>
        <p:spPr bwMode="auto">
          <a:xfrm>
            <a:off x="2147483647" y="-762000"/>
            <a:ext cx="2838450" cy="1600200"/>
          </a:xfrm>
          <a:prstGeom prst="rect">
            <a:avLst/>
          </a:prstGeom>
          <a:noFill/>
        </p:spPr>
      </p:pic>
      <p:grpSp>
        <p:nvGrpSpPr>
          <p:cNvPr id="1027" name="Group 3"/>
          <p:cNvGrpSpPr>
            <a:grpSpLocks/>
          </p:cNvGrpSpPr>
          <p:nvPr/>
        </p:nvGrpSpPr>
        <p:grpSpPr bwMode="auto">
          <a:xfrm rot="16200000">
            <a:off x="17703800" y="4089400"/>
            <a:ext cx="31699200" cy="28803600"/>
            <a:chOff x="107365800" y="107461050"/>
            <a:chExt cx="7600950" cy="6686550"/>
          </a:xfrm>
        </p:grpSpPr>
        <p:pic>
          <p:nvPicPr>
            <p:cNvPr id="1028" name="Picture 4"/>
            <p:cNvPicPr>
              <a:picLocks noChangeAspect="1" noChangeArrowheads="1"/>
            </p:cNvPicPr>
            <p:nvPr/>
          </p:nvPicPr>
          <p:blipFill>
            <a:blip r:embed="rId4" cstate="print"/>
            <a:srcRect l="29933" t="23691" r="6877" b="6822"/>
            <a:stretch>
              <a:fillRect/>
            </a:stretch>
          </p:blipFill>
          <p:spPr bwMode="auto">
            <a:xfrm>
              <a:off x="107365800" y="107461050"/>
              <a:ext cx="7600950" cy="6686550"/>
            </a:xfrm>
            <a:prstGeom prst="rect">
              <a:avLst/>
            </a:prstGeom>
            <a:noFill/>
            <a:ln w="9525" algn="in">
              <a:noFill/>
              <a:miter lim="800000"/>
              <a:headEnd/>
              <a:tailEnd/>
            </a:ln>
            <a:effectLst/>
          </p:spPr>
        </p:pic>
        <p:sp>
          <p:nvSpPr>
            <p:cNvPr id="1029" name="AutoShape 5"/>
            <p:cNvSpPr>
              <a:spLocks noChangeArrowheads="1"/>
            </p:cNvSpPr>
            <p:nvPr/>
          </p:nvSpPr>
          <p:spPr bwMode="auto">
            <a:xfrm rot="-3320349">
              <a:off x="113652300" y="109632750"/>
              <a:ext cx="1200150" cy="285750"/>
            </a:xfrm>
            <a:prstGeom prst="leftArrow">
              <a:avLst>
                <a:gd name="adj1" fmla="val 50000"/>
                <a:gd name="adj2" fmla="val 105000"/>
              </a:avLst>
            </a:prstGeom>
            <a:noFill/>
            <a:ln w="9525" algn="in">
              <a:solidFill>
                <a:srgbClr val="000000"/>
              </a:solidFill>
              <a:miter lim="800000"/>
              <a:headEnd/>
              <a:tailEnd/>
            </a:ln>
            <a:effectLst/>
          </p:spPr>
          <p:txBody>
            <a:bodyPr vert="horz" wrap="square" lIns="36576" tIns="36576" rIns="36576" bIns="36576" numCol="1" anchor="t" anchorCtr="0" compatLnSpc="1">
              <a:prstTxWarp prst="textNoShape">
                <a:avLst/>
              </a:prstTxWarp>
            </a:bodyPr>
            <a:lstStyle/>
            <a:p>
              <a:endParaRPr lang="en-US"/>
            </a:p>
          </p:txBody>
        </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5505450"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5505450" rtl="0" eaLnBrk="1" fontAlgn="base" latinLnBrk="0" hangingPunct="1">
          <a:lnSpc>
            <a:spcPct val="100000"/>
          </a:lnSpc>
          <a:spcBef>
            <a:spcPct val="0"/>
          </a:spcBef>
          <a:spcAft>
            <a:spcPct val="0"/>
          </a:spcAft>
          <a:buClrTx/>
          <a:buSzTx/>
          <a:buFontTx/>
          <a:buNone/>
          <a:tabLst/>
          <a:defRPr kumimoji="0" lang="en-US" sz="10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16963</TotalTime>
  <Words>342</Words>
  <Application>Microsoft Office PowerPoint</Application>
  <PresentationFormat>Custom</PresentationFormat>
  <Paragraphs>36</Paragraphs>
  <Slides>2</Slides>
  <Notes>1</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Default Design</vt:lpstr>
      <vt:lpstr>Slide 1</vt:lpstr>
      <vt:lpstr>Location: Alaska Mental Health Trust Building Main Conference Room, 1st Floor  3745 Community Park Loop Suite 200, Anchorage AK 99508     (Tel: 907-269-7960</vt:lpstr>
    </vt:vector>
  </TitlesOfParts>
  <Company>University of Texas at Austin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Smits</dc:creator>
  <cp:lastModifiedBy>tdehay</cp:lastModifiedBy>
  <cp:revision>617</cp:revision>
  <dcterms:created xsi:type="dcterms:W3CDTF">2002-03-11T16:19:59Z</dcterms:created>
  <dcterms:modified xsi:type="dcterms:W3CDTF">2013-08-08T23:23:04Z</dcterms:modified>
</cp:coreProperties>
</file>

<file path=docProps/thumbnail.jpeg>
</file>